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Economica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Economica-bold.fntdata"/><Relationship Id="rId10" Type="http://schemas.openxmlformats.org/officeDocument/2006/relationships/slide" Target="slides/slide5.xml"/><Relationship Id="rId32" Type="http://schemas.openxmlformats.org/officeDocument/2006/relationships/font" Target="fonts/Economica-regular.fntdata"/><Relationship Id="rId13" Type="http://schemas.openxmlformats.org/officeDocument/2006/relationships/slide" Target="slides/slide8.xml"/><Relationship Id="rId35" Type="http://schemas.openxmlformats.org/officeDocument/2006/relationships/font" Target="fonts/Economica-boldItalic.fntdata"/><Relationship Id="rId12" Type="http://schemas.openxmlformats.org/officeDocument/2006/relationships/slide" Target="slides/slide7.xml"/><Relationship Id="rId34" Type="http://schemas.openxmlformats.org/officeDocument/2006/relationships/font" Target="fonts/Economica-italic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3b3e570ef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3b3e570ef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b3e570ef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b3e570ef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3a1d476c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3a1d476c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178aca7b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178aca7b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178aca7b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178aca7b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3b1108d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3b1108d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a1d476c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3a1d476c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178aca7b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178aca7b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78aca7b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78aca7b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78aca7b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78aca7b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3a1d476c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3a1d476c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78aca7b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78aca7b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b3e570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3b3e570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78aca7b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78aca7b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a1d476c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a1d476c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178aca7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178aca7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3a1d476c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3a1d476c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a1d476c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a1d476c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3b3e570e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3b3e570e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3b3e570ef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3b3e570ef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3b3e570ef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3b3e570ef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3b3e570ef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3b3e570ef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3b3e570ef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3b3e570ef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3b3e570ef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3b3e570ef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3b3e570ef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3b3e570ef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825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#0 Ending Presentation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2689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‘N Cook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 - Secondary 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people still cooking at home, or are they eating out?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Research by NPD Group Inc., an American Market Research company, showed that 82% of Americans prepared meals at home rather than eating out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Amount of restaurant meals has been decreasing over the years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Factors: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Healthier food choices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of saving money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Commonly seen with Millennials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825" y="2860800"/>
            <a:ext cx="3732475" cy="19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550" y="109675"/>
            <a:ext cx="2689400" cy="156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 - Secondary 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people use to help aid them in cooking?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Research through McGarryBowen and Kraft Foods showed that 59% of 25 to 34 year olds cook with a electronic device with them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Similar to the trend of people cooking at home, this is seen more with Millennials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Factors: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search for a recipe when they do not know what to make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access to online resources such as Youtube videos to cook more efficiently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easily Google any clarifications from recipe instructions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825" y="141525"/>
            <a:ext cx="2918249" cy="16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Persona 1 - Robert Hopkins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College Student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 Wage Job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 targeted market audience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Based on our findings from </a:t>
            </a:r>
            <a:br>
              <a:rPr lang="en"/>
            </a:br>
            <a:r>
              <a:rPr lang="en"/>
              <a:t>market research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475" y="679701"/>
            <a:ext cx="4195926" cy="39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Persona 2 - Marilyn Schultz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Mother of four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Full-time job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Wants to cook healthier foods for</a:t>
            </a:r>
            <a:br>
              <a:rPr lang="en"/>
            </a:br>
            <a:r>
              <a:rPr lang="en"/>
              <a:t>children</a:t>
            </a:r>
            <a:br>
              <a:rPr lang="en"/>
            </a:b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025" y="697375"/>
            <a:ext cx="4200699" cy="396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Persona 3 - Roger Wheeler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Studied in culinary and became a</a:t>
            </a:r>
            <a:br>
              <a:rPr lang="en"/>
            </a:br>
            <a:r>
              <a:rPr lang="en"/>
              <a:t>chef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Passion towards food and helping his</a:t>
            </a:r>
            <a:br>
              <a:rPr lang="en"/>
            </a:br>
            <a:r>
              <a:rPr lang="en"/>
              <a:t>Students wherever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Unable to reliably help them outside of</a:t>
            </a:r>
            <a:br>
              <a:rPr lang="en"/>
            </a:br>
            <a:r>
              <a:rPr lang="en"/>
              <a:t>Class hours</a:t>
            </a:r>
            <a:br>
              <a:rPr lang="en"/>
            </a:br>
            <a:endParaRPr sz="140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675" y="617675"/>
            <a:ext cx="4092626" cy="40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Commercialization and Monetization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Commercialization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Within the sprint we finalized our desired methods of monetization and commercialization involving social media ads, targeted clientele being culinary schools, and promoting through schools to students.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Monetization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 couple business models we decided on were: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Selling culinary schools license to use our software to push their own curriculum outside of their facilities.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Offering a subscription fee after a free trial with discounts targeted toward students.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Offering a free version with limited features/(Possibly non obtrusive banner ads)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650" y="147550"/>
            <a:ext cx="2579374" cy="15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Creation and Prioritization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Out of 68 responses to our survey we found that 85% of people used a recipe that they found online. We found our app would appeal to a broad audience.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 also asked for some use cases from those we surveyed and received very useful user stories.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Examples: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“</a:t>
            </a:r>
            <a:r>
              <a:rPr lang="en" sz="1000">
                <a:highlight>
                  <a:srgbClr val="F5F1F1"/>
                </a:highlight>
                <a:latin typeface="Roboto"/>
                <a:ea typeface="Roboto"/>
                <a:cs typeface="Roboto"/>
                <a:sym typeface="Roboto"/>
              </a:rPr>
              <a:t>As a user I would like to see a drop down menu of different cultural foods, for example, Mexican, Indian, Italian so that I can find foods by type</a:t>
            </a:r>
            <a:r>
              <a:rPr lang="en" sz="1400"/>
              <a:t>”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“</a:t>
            </a:r>
            <a:r>
              <a:rPr lang="en" sz="1000">
                <a:highlight>
                  <a:srgbClr val="F5F1F1"/>
                </a:highlight>
                <a:latin typeface="Roboto"/>
                <a:ea typeface="Roboto"/>
                <a:cs typeface="Roboto"/>
                <a:sym typeface="Roboto"/>
              </a:rPr>
              <a:t>As a user I would like to see c</a:t>
            </a:r>
            <a:r>
              <a:rPr lang="en" sz="1000">
                <a:highlight>
                  <a:srgbClr val="F5F1F1"/>
                </a:highlight>
                <a:latin typeface="Roboto"/>
                <a:ea typeface="Roboto"/>
                <a:cs typeface="Roboto"/>
                <a:sym typeface="Roboto"/>
              </a:rPr>
              <a:t>hoices on types of meals you can make with certain appliances! (i.e. ONLY microwave, blender, stovetop, etc) so I can determine what I can make with what I have”</a:t>
            </a:r>
            <a:endParaRPr sz="1000">
              <a:highlight>
                <a:srgbClr val="F5F1F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5F1F1"/>
                </a:highlight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1000">
                <a:highlight>
                  <a:srgbClr val="F5F1F1"/>
                </a:highlight>
                <a:latin typeface="Roboto"/>
                <a:ea typeface="Roboto"/>
                <a:cs typeface="Roboto"/>
                <a:sym typeface="Roboto"/>
              </a:rPr>
              <a:t>As a user I would like to see t</a:t>
            </a:r>
            <a:r>
              <a:rPr lang="en" sz="1000">
                <a:highlight>
                  <a:srgbClr val="F5F1F1"/>
                </a:highlight>
                <a:latin typeface="Roboto"/>
                <a:ea typeface="Roboto"/>
                <a:cs typeface="Roboto"/>
                <a:sym typeface="Roboto"/>
              </a:rPr>
              <a:t>he recipe software include total calorie intake for said recipe as well as cooking time so I can plan around my nutrition requirements accordingly”</a:t>
            </a:r>
            <a:endParaRPr sz="1000">
              <a:highlight>
                <a:srgbClr val="F5F1F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Plan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Gantt Chart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825" y="1187425"/>
            <a:ext cx="6556602" cy="35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Plan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Management Velocity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Projected that Sprint #0 would take about 30 hours total to finish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task on average would take around 2-3 hours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 total time spent was about 28 hours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Plan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178475" y="1107800"/>
            <a:ext cx="8520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Tracker Planner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88" y="1882038"/>
            <a:ext cx="7122774" cy="2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#0 Goals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main goal is to complete our Business Requirement Document and Management Plan Document with all the necessary information that is asked such 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stories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</a:t>
            </a:r>
            <a:r>
              <a:rPr lang="en"/>
              <a:t>Personas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Charts(Burn Down, Project Tracker, etc.)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Plan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Burndown Chart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75" y="1611975"/>
            <a:ext cx="7250626" cy="32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Plan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 Board (Before)</a:t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800" y="67775"/>
            <a:ext cx="3930025" cy="488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Plan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 Board(After)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425" y="192413"/>
            <a:ext cx="4208224" cy="47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Metrics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Metrics: to measure our progress with time and learn the agile development process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Velocity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Tasks Burning Down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525" y="1997000"/>
            <a:ext cx="5062374" cy="26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Sprint #0 End - </a:t>
            </a:r>
            <a:r>
              <a:rPr lang="en" sz="3600"/>
              <a:t>What took more time than expected?</a:t>
            </a:r>
            <a:endParaRPr sz="3600"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Reasoning?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Research Duration - Branching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need of a variety of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Unpredictable user feedback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Would we run into a similar situation in the future? → 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Retrospective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Q1. Did we meet our Sprint Goal?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Yes, we collaborated and got most of our deliverables done on time with many tasks completed. Only the UML diagrams remains incomplete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Q2. What was the team’s velocity?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hour per deliverable/documents per weekday → 75 hours combined effort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Q3. How does the Sprint Burndown look?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Recap: Linear workflow of our deliverables/tasks being done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the next sprint</a:t>
            </a:r>
            <a:endParaRPr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 any assigned documentation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Such as the </a:t>
            </a:r>
            <a:r>
              <a:rPr lang="en"/>
              <a:t>Architecture</a:t>
            </a:r>
            <a:r>
              <a:rPr lang="en"/>
              <a:t> and Design Documentation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learning </a:t>
            </a:r>
            <a:r>
              <a:rPr lang="en"/>
              <a:t>necessary</a:t>
            </a:r>
            <a:r>
              <a:rPr lang="en"/>
              <a:t> coding languages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planning the incorporation of Machine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turned in documents to reflect any changes made throughout the sprint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BRD and Management plan </a:t>
            </a:r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600" y="394425"/>
            <a:ext cx="3409300" cy="19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996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we trying to solve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Problem: Finding food recipes are difficult with so many search results. Even after finding a website, there are a ton of filler text resulting in a lot of wasted time.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Create an application that searches recipes through a recipe database and allows easy navigation through the recipe instructions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SWOT Analysis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075" y="2426650"/>
            <a:ext cx="4850475" cy="23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725" y="104138"/>
            <a:ext cx="1254875" cy="12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475" y="103300"/>
            <a:ext cx="4176200" cy="48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3701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main target </a:t>
            </a:r>
            <a:r>
              <a:rPr lang="en"/>
              <a:t>audience for this product is directed towards students.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target pool is about 19.9 Million Students in the United States Alone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 from our own survey shows that 55/66(~90%) respond that they cook at least one meal at home.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Target: General Population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According to a survey done by the Food Network 82% of meals are prepared at home a significant increase from years previous</a:t>
            </a:r>
            <a:r>
              <a:rPr lang="en"/>
              <a:t> (2017)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Ratings from other extensions that are currently on the market show that they tend to go for extensions that save recipes and have a simple design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625" y="46475"/>
            <a:ext cx="1381575" cy="13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Competition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Supercook: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an </a:t>
            </a:r>
            <a:r>
              <a:rPr lang="en"/>
              <a:t>online</a:t>
            </a:r>
            <a:r>
              <a:rPr lang="en"/>
              <a:t> website that allows you to enter the ingredients you have and will give you a recipe that require said ingredients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Millions users in 234 countries (2015)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Market could expand to 30 million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Pinterest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Gives quick simple recipes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Variety of things you can find through their program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77.4 million users (2018)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075" y="2792900"/>
            <a:ext cx="3093225" cy="20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950" y="315924"/>
            <a:ext cx="5522052" cy="10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 - Primary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Method: Google 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800" y="1668800"/>
            <a:ext cx="6076199" cy="33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80688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5980075" y="0"/>
            <a:ext cx="31641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addition, we asked users their preference between having a physical recipe from a cookbook vs. online internet recipes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5980074" cy="34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74250" y="3059425"/>
            <a:ext cx="40722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Common Feedback - Physical: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Book, mainly due to pop ups, distractions and unclear/buried directions from internet recipes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Easier to use without worrying about device switching off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413750" y="3059425"/>
            <a:ext cx="46251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Common Feedback - Internet: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Wide range of variety compared to a cookbook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Easier and faster to access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Convenience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sort of f</a:t>
            </a:r>
            <a:r>
              <a:rPr lang="en" sz="3600"/>
              <a:t>unctionalities does</a:t>
            </a:r>
            <a:r>
              <a:rPr lang="en" sz="3600"/>
              <a:t> our users expect from us?</a:t>
            </a:r>
            <a:endParaRPr sz="3600"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Most </a:t>
            </a:r>
            <a:r>
              <a:rPr lang="en" sz="1400"/>
              <a:t>Common Feedback: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Easy to use and simplicity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 saved list of recipes by the user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Friendly UI to guide the user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Visuals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Calorie count </a:t>
            </a:r>
            <a:endParaRPr sz="14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5" y="1781478"/>
            <a:ext cx="4831601" cy="26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